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>
      <p:cViewPr varScale="1">
        <p:scale>
          <a:sx n="146" d="100"/>
          <a:sy n="146" d="100"/>
        </p:scale>
        <p:origin x="132" y="4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Untitled">
            <a:hlinkClick r:id="" action="ppaction://media"/>
            <a:extLst>
              <a:ext uri="{FF2B5EF4-FFF2-40B4-BE49-F238E27FC236}">
                <a16:creationId xmlns:a16="http://schemas.microsoft.com/office/drawing/2014/main" id="{B72C47E1-BDC7-4420-8275-D0524BAFF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106"/>
            <a:ext cx="6096000" cy="48917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BEVERAGES</a:t>
            </a:r>
          </a:p>
        </p:txBody>
      </p:sp>
      <p:pic>
        <p:nvPicPr>
          <p:cNvPr id="45" name="Word_Banner">
            <a:hlinkClick r:id="" action="ppaction://media"/>
            <a:extLst>
              <a:ext uri="{FF2B5EF4-FFF2-40B4-BE49-F238E27FC236}">
                <a16:creationId xmlns:a16="http://schemas.microsoft.com/office/drawing/2014/main" id="{36FD7BBB-EE78-420F-8673-FC54E389376A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209" y="5257799"/>
            <a:ext cx="6085345" cy="158060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191896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7DC29787-F3AF-4756-97AA-EF960A436996}"/>
              </a:ext>
            </a:extLst>
          </p:cNvPr>
          <p:cNvSpPr/>
          <p:nvPr/>
        </p:nvSpPr>
        <p:spPr>
          <a:xfrm>
            <a:off x="3078671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A7481CD-3826-4FF9-8AE6-081E2339E318}"/>
              </a:ext>
            </a:extLst>
          </p:cNvPr>
          <p:cNvSpPr/>
          <p:nvPr/>
        </p:nvSpPr>
        <p:spPr>
          <a:xfrm>
            <a:off x="3080493" y="1139350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D5627D5-D8B6-4009-BEDB-34765C00B59B}"/>
              </a:ext>
            </a:extLst>
          </p:cNvPr>
          <p:cNvSpPr/>
          <p:nvPr/>
        </p:nvSpPr>
        <p:spPr>
          <a:xfrm>
            <a:off x="71303" y="4942363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8690734-E471-4D19-8D03-940131FE94F0}"/>
              </a:ext>
            </a:extLst>
          </p:cNvPr>
          <p:cNvSpPr/>
          <p:nvPr/>
        </p:nvSpPr>
        <p:spPr>
          <a:xfrm>
            <a:off x="71303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0B5AA91-B3BB-4EE7-8B32-6FA7C753BB93}"/>
              </a:ext>
            </a:extLst>
          </p:cNvPr>
          <p:cNvSpPr/>
          <p:nvPr/>
        </p:nvSpPr>
        <p:spPr>
          <a:xfrm>
            <a:off x="6110698" y="1957254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55795-345C-4484-8A18-E7B0DD79D359}"/>
              </a:ext>
            </a:extLst>
          </p:cNvPr>
          <p:cNvSpPr/>
          <p:nvPr/>
        </p:nvSpPr>
        <p:spPr>
          <a:xfrm>
            <a:off x="71304" y="1134501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493" y="3676632"/>
            <a:ext cx="2834705" cy="11181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9293" y="3226531"/>
            <a:ext cx="2521358" cy="1558814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4234" y="876457"/>
            <a:ext cx="4950624" cy="2784726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24" y="4680681"/>
            <a:ext cx="2594200" cy="230559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103244" y="381957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TERIYAKI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>
                <a:solidFill>
                  <a:schemeClr val="bg1"/>
                </a:solidFill>
              </a:rPr>
              <a:t>• Mixed Vegetables    • Steamed Rice</a:t>
            </a:r>
          </a:p>
        </p:txBody>
      </p: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98621" y="1139350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237946" y="1134501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237946" y="3056299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94418" y="3177804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90552" y="5048649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507" y="1287835"/>
            <a:ext cx="2819063" cy="1794174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009CE3-4D34-4588-9E2B-592B868519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005" y="4494927"/>
            <a:ext cx="3794868" cy="227692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F1F64FB-9337-4F8A-8418-FE41F3F4C6B2}"/>
              </a:ext>
            </a:extLst>
          </p:cNvPr>
          <p:cNvSpPr txBox="1"/>
          <p:nvPr/>
        </p:nvSpPr>
        <p:spPr>
          <a:xfrm>
            <a:off x="9753600" y="3865675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D’LITE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470 Cal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E3214D-480F-4553-A9EB-B9E6E25B5449}"/>
              </a:ext>
            </a:extLst>
          </p:cNvPr>
          <p:cNvSpPr txBox="1"/>
          <p:nvPr/>
        </p:nvSpPr>
        <p:spPr>
          <a:xfrm>
            <a:off x="10668000" y="4953000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3.49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BA3296-3AE6-4EDA-AE95-77F1325020AF}"/>
              </a:ext>
            </a:extLst>
          </p:cNvPr>
          <p:cNvSpPr txBox="1"/>
          <p:nvPr/>
        </p:nvSpPr>
        <p:spPr>
          <a:xfrm>
            <a:off x="10058400" y="5248704"/>
            <a:ext cx="2062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SOBA 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640 Cal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4AA74B-9EDD-4548-B52D-02268F8DEA52}"/>
              </a:ext>
            </a:extLst>
          </p:cNvPr>
          <p:cNvSpPr txBox="1"/>
          <p:nvPr/>
        </p:nvSpPr>
        <p:spPr>
          <a:xfrm>
            <a:off x="10668000" y="6440435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3.99</a:t>
            </a: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2418" y="7422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SIDE ORDERS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3EDA1-4E61-4A68-9AD0-F2F2DA169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359" y="408422"/>
            <a:ext cx="2816420" cy="16898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7DC582-AACD-4C1D-AD32-4032C8DC5B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547" y="1235117"/>
            <a:ext cx="2921328" cy="194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E90140-E7A9-4DA1-8173-275F57379035}"/>
              </a:ext>
            </a:extLst>
          </p:cNvPr>
          <p:cNvSpPr/>
          <p:nvPr/>
        </p:nvSpPr>
        <p:spPr>
          <a:xfrm>
            <a:off x="6088977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506099"/>
              </p:ext>
            </p:extLst>
          </p:nvPr>
        </p:nvGraphicFramePr>
        <p:xfrm>
          <a:off x="6053651" y="2637737"/>
          <a:ext cx="6081954" cy="2000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627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71009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27318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944F59-B96B-4D13-A787-116E4A80CF50}"/>
              </a:ext>
            </a:extLst>
          </p:cNvPr>
          <p:cNvCxnSpPr/>
          <p:nvPr/>
        </p:nvCxnSpPr>
        <p:spPr>
          <a:xfrm>
            <a:off x="6103024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039946-F3C1-4A63-B49D-E31E52D33A5A}"/>
              </a:ext>
            </a:extLst>
          </p:cNvPr>
          <p:cNvCxnSpPr/>
          <p:nvPr/>
        </p:nvCxnSpPr>
        <p:spPr>
          <a:xfrm flipH="1">
            <a:off x="-7024" y="2547395"/>
            <a:ext cx="1219200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53350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10049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2136</TotalTime>
  <Words>217</Words>
  <Application>Microsoft Office PowerPoint</Application>
  <PresentationFormat>Widescreen</PresentationFormat>
  <Paragraphs>101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115</cp:revision>
  <dcterms:created xsi:type="dcterms:W3CDTF">2019-04-22T00:54:34Z</dcterms:created>
  <dcterms:modified xsi:type="dcterms:W3CDTF">2019-05-10T02:41:38Z</dcterms:modified>
</cp:coreProperties>
</file>